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1A68B1-3E55-49C8-9385-87D80251C94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5F156A-F64A-4366-A45C-D977D02D0B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187624" y="1268760"/>
            <a:ext cx="7175500" cy="1793875"/>
          </a:xfrm>
        </p:spPr>
        <p:txBody>
          <a:bodyPr/>
          <a:lstStyle/>
          <a:p>
            <a:pPr algn="ctr"/>
            <a:r>
              <a:rPr lang="ru-RU" sz="4000" dirty="0" smtClean="0"/>
              <a:t>Интерактивная выставка детских работ объединения «Художественная лепка»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</a:rPr>
              <a:t>«Волшебство из пластилина» 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6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548680"/>
            <a:ext cx="4579989" cy="2423346"/>
          </a:xfrm>
        </p:spPr>
        <p:txBody>
          <a:bodyPr/>
          <a:lstStyle/>
          <a:p>
            <a:r>
              <a:rPr lang="ru-RU" dirty="0" smtClean="0"/>
              <a:t>Натюрморт «Арбуз с виноградом»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20072" y="5229200"/>
            <a:ext cx="3564948" cy="835460"/>
          </a:xfrm>
        </p:spPr>
        <p:txBody>
          <a:bodyPr/>
          <a:lstStyle/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1300" dirty="0">
                <a:solidFill>
                  <a:srgbClr val="212745"/>
                </a:solidFill>
              </a:rPr>
              <a:t>Выполнила обучающаяся </a:t>
            </a:r>
            <a:r>
              <a:rPr lang="ru-RU" sz="1300" dirty="0" smtClean="0">
                <a:solidFill>
                  <a:srgbClr val="212745"/>
                </a:solidFill>
              </a:rPr>
              <a:t>объединения </a:t>
            </a:r>
            <a:r>
              <a:rPr lang="ru-RU" sz="1300" dirty="0">
                <a:solidFill>
                  <a:srgbClr val="212745"/>
                </a:solidFill>
              </a:rPr>
              <a:t>«Художественная лепка» </a:t>
            </a:r>
            <a:r>
              <a:rPr lang="ru-RU" sz="1300" dirty="0" err="1">
                <a:solidFill>
                  <a:srgbClr val="212745"/>
                </a:solidFill>
              </a:rPr>
              <a:t>Жердевского</a:t>
            </a:r>
            <a:r>
              <a:rPr lang="ru-RU" sz="1300" dirty="0">
                <a:solidFill>
                  <a:srgbClr val="212745"/>
                </a:solidFill>
              </a:rPr>
              <a:t> ДДТ Ванцова Варвара</a:t>
            </a:r>
            <a:endParaRPr lang="ru-RU" dirty="0">
              <a:solidFill>
                <a:srgbClr val="212745"/>
              </a:solidFill>
            </a:endParaRPr>
          </a:p>
          <a:p>
            <a:endParaRPr lang="ru-RU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48680"/>
            <a:ext cx="4206821" cy="438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41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61323"/>
            <a:ext cx="4075932" cy="2423346"/>
          </a:xfrm>
        </p:spPr>
        <p:txBody>
          <a:bodyPr/>
          <a:lstStyle/>
          <a:p>
            <a:r>
              <a:rPr lang="ru-RU" dirty="0" smtClean="0"/>
              <a:t>Утка на пляже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2" y="5157192"/>
            <a:ext cx="3780972" cy="835460"/>
          </a:xfrm>
        </p:spPr>
        <p:txBody>
          <a:bodyPr/>
          <a:lstStyle/>
          <a:p>
            <a:r>
              <a:rPr lang="ru-RU" sz="1300" dirty="0">
                <a:solidFill>
                  <a:srgbClr val="212745"/>
                </a:solidFill>
              </a:rPr>
              <a:t>Выполнила обучающаяся </a:t>
            </a:r>
            <a:r>
              <a:rPr lang="ru-RU" sz="1300" dirty="0" smtClean="0">
                <a:solidFill>
                  <a:srgbClr val="212745"/>
                </a:solidFill>
              </a:rPr>
              <a:t>объединения </a:t>
            </a:r>
            <a:r>
              <a:rPr lang="ru-RU" sz="1300" dirty="0">
                <a:solidFill>
                  <a:srgbClr val="212745"/>
                </a:solidFill>
              </a:rPr>
              <a:t>«Художественная лепка» </a:t>
            </a:r>
            <a:r>
              <a:rPr lang="ru-RU" sz="1300" dirty="0" err="1">
                <a:solidFill>
                  <a:srgbClr val="212745"/>
                </a:solidFill>
              </a:rPr>
              <a:t>Жердевского</a:t>
            </a:r>
            <a:r>
              <a:rPr lang="ru-RU" sz="1300" dirty="0">
                <a:solidFill>
                  <a:srgbClr val="212745"/>
                </a:solidFill>
              </a:rPr>
              <a:t> </a:t>
            </a:r>
            <a:r>
              <a:rPr lang="ru-RU" sz="1300" dirty="0" smtClean="0">
                <a:solidFill>
                  <a:srgbClr val="212745"/>
                </a:solidFill>
              </a:rPr>
              <a:t>ДДТ </a:t>
            </a:r>
            <a:r>
              <a:rPr lang="ru-RU" sz="1300" dirty="0" err="1" smtClean="0">
                <a:solidFill>
                  <a:srgbClr val="212745"/>
                </a:solidFill>
              </a:rPr>
              <a:t>Солодина</a:t>
            </a:r>
            <a:r>
              <a:rPr lang="ru-RU" sz="1300" dirty="0" smtClean="0">
                <a:solidFill>
                  <a:srgbClr val="212745"/>
                </a:solidFill>
              </a:rPr>
              <a:t> Анна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176464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17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76672"/>
            <a:ext cx="5084045" cy="2423346"/>
          </a:xfrm>
        </p:spPr>
        <p:txBody>
          <a:bodyPr/>
          <a:lstStyle/>
          <a:p>
            <a:r>
              <a:rPr lang="ru-RU" dirty="0" smtClean="0"/>
              <a:t>Рябина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6136" y="5373216"/>
            <a:ext cx="2988884" cy="835460"/>
          </a:xfrm>
        </p:spPr>
        <p:txBody>
          <a:bodyPr>
            <a:normAutofit lnSpcReduction="10000"/>
          </a:bodyPr>
          <a:lstStyle/>
          <a:p>
            <a:r>
              <a:rPr lang="ru-RU" sz="1300" dirty="0">
                <a:solidFill>
                  <a:srgbClr val="212745"/>
                </a:solidFill>
              </a:rPr>
              <a:t>Выполнила обучающаяся </a:t>
            </a:r>
            <a:r>
              <a:rPr lang="ru-RU" sz="1300" dirty="0" smtClean="0">
                <a:solidFill>
                  <a:srgbClr val="212745"/>
                </a:solidFill>
              </a:rPr>
              <a:t>объединения </a:t>
            </a:r>
            <a:r>
              <a:rPr lang="ru-RU" sz="1300" dirty="0">
                <a:solidFill>
                  <a:srgbClr val="212745"/>
                </a:solidFill>
              </a:rPr>
              <a:t>«Художественная лепка» </a:t>
            </a:r>
            <a:r>
              <a:rPr lang="ru-RU" sz="1300" dirty="0" err="1">
                <a:solidFill>
                  <a:srgbClr val="212745"/>
                </a:solidFill>
              </a:rPr>
              <a:t>Жердевского</a:t>
            </a:r>
            <a:r>
              <a:rPr lang="ru-RU" sz="1300" dirty="0">
                <a:solidFill>
                  <a:srgbClr val="212745"/>
                </a:solidFill>
              </a:rPr>
              <a:t> </a:t>
            </a:r>
            <a:r>
              <a:rPr lang="ru-RU" sz="1300" dirty="0" smtClean="0">
                <a:solidFill>
                  <a:srgbClr val="212745"/>
                </a:solidFill>
              </a:rPr>
              <a:t>ДДТ </a:t>
            </a:r>
            <a:r>
              <a:rPr lang="ru-RU" sz="1300" dirty="0" err="1" smtClean="0">
                <a:solidFill>
                  <a:srgbClr val="212745"/>
                </a:solidFill>
              </a:rPr>
              <a:t>Джагетян</a:t>
            </a:r>
            <a:r>
              <a:rPr lang="ru-RU" sz="1300" dirty="0" smtClean="0">
                <a:solidFill>
                  <a:srgbClr val="212745"/>
                </a:solidFill>
              </a:rPr>
              <a:t> Магдалина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644008" cy="3483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9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620688"/>
            <a:ext cx="4724005" cy="2423346"/>
          </a:xfrm>
        </p:spPr>
        <p:txBody>
          <a:bodyPr/>
          <a:lstStyle/>
          <a:p>
            <a:r>
              <a:rPr lang="ru-RU" dirty="0" smtClean="0"/>
              <a:t>Розовый слон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2120" y="5301208"/>
            <a:ext cx="3276916" cy="835460"/>
          </a:xfrm>
        </p:spPr>
        <p:txBody>
          <a:bodyPr/>
          <a:lstStyle/>
          <a:p>
            <a:r>
              <a:rPr lang="ru-RU" sz="1300" dirty="0">
                <a:solidFill>
                  <a:srgbClr val="212745"/>
                </a:solidFill>
              </a:rPr>
              <a:t>Выполнила </a:t>
            </a:r>
            <a:r>
              <a:rPr lang="ru-RU" sz="1300">
                <a:solidFill>
                  <a:srgbClr val="212745"/>
                </a:solidFill>
              </a:rPr>
              <a:t>обучающаяся </a:t>
            </a:r>
            <a:r>
              <a:rPr lang="ru-RU" sz="1300" smtClean="0">
                <a:solidFill>
                  <a:srgbClr val="212745"/>
                </a:solidFill>
              </a:rPr>
              <a:t>объединения </a:t>
            </a:r>
            <a:r>
              <a:rPr lang="ru-RU" sz="1300" dirty="0">
                <a:solidFill>
                  <a:srgbClr val="212745"/>
                </a:solidFill>
              </a:rPr>
              <a:t>«Художественная лепка» </a:t>
            </a:r>
            <a:r>
              <a:rPr lang="ru-RU" sz="1300" dirty="0" err="1">
                <a:solidFill>
                  <a:srgbClr val="212745"/>
                </a:solidFill>
              </a:rPr>
              <a:t>Жердевского</a:t>
            </a:r>
            <a:r>
              <a:rPr lang="ru-RU" sz="1300" dirty="0">
                <a:solidFill>
                  <a:srgbClr val="212745"/>
                </a:solidFill>
              </a:rPr>
              <a:t> </a:t>
            </a:r>
            <a:r>
              <a:rPr lang="ru-RU" sz="1300" dirty="0" smtClean="0">
                <a:solidFill>
                  <a:srgbClr val="212745"/>
                </a:solidFill>
              </a:rPr>
              <a:t>ДДТ </a:t>
            </a:r>
            <a:r>
              <a:rPr lang="ru-RU" sz="1300" dirty="0" err="1" smtClean="0">
                <a:solidFill>
                  <a:srgbClr val="212745"/>
                </a:solidFill>
              </a:rPr>
              <a:t>Никишкина</a:t>
            </a:r>
            <a:r>
              <a:rPr lang="ru-RU" sz="1300" dirty="0" smtClean="0">
                <a:solidFill>
                  <a:srgbClr val="212745"/>
                </a:solidFill>
              </a:rPr>
              <a:t> Мария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3895165" cy="388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98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HONOR 9 LITE\IMG_20191203_1647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173161" cy="556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66666" cy="2423346"/>
          </a:xfrm>
        </p:spPr>
        <p:txBody>
          <a:bodyPr/>
          <a:lstStyle/>
          <a:p>
            <a:r>
              <a:rPr lang="ru-RU" sz="3600" dirty="0" smtClean="0"/>
              <a:t>Сказочный домик Эльфов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6096" y="5098585"/>
            <a:ext cx="3424235" cy="86184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 обучающаяся объединения «Художественная лепка» </a:t>
            </a:r>
            <a:r>
              <a:rPr lang="ru-RU" dirty="0" err="1" smtClean="0"/>
              <a:t>Жердевского</a:t>
            </a:r>
            <a:r>
              <a:rPr lang="ru-RU" dirty="0" smtClean="0"/>
              <a:t> ДДТ </a:t>
            </a:r>
            <a:r>
              <a:rPr lang="ru-RU" dirty="0" err="1" smtClean="0"/>
              <a:t>Жигульская</a:t>
            </a:r>
            <a:r>
              <a:rPr lang="ru-RU" dirty="0" smtClean="0"/>
              <a:t> Елизавета.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17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4104456" cy="2423346"/>
          </a:xfrm>
        </p:spPr>
        <p:txBody>
          <a:bodyPr/>
          <a:lstStyle/>
          <a:p>
            <a:r>
              <a:rPr lang="ru-RU" sz="2800" dirty="0" smtClean="0"/>
              <a:t>Избушка на курьих ножках.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48064" y="5085184"/>
            <a:ext cx="3492940" cy="835460"/>
          </a:xfrm>
        </p:spPr>
        <p:txBody>
          <a:bodyPr/>
          <a:lstStyle/>
          <a:p>
            <a:r>
              <a:rPr lang="ru-RU" sz="1400" dirty="0">
                <a:solidFill>
                  <a:srgbClr val="212745"/>
                </a:solidFill>
              </a:rPr>
              <a:t>Выполнила обучающаяся </a:t>
            </a:r>
            <a:r>
              <a:rPr lang="ru-RU" sz="1400" dirty="0" smtClean="0">
                <a:solidFill>
                  <a:srgbClr val="212745"/>
                </a:solidFill>
              </a:rPr>
              <a:t>объединения </a:t>
            </a:r>
            <a:r>
              <a:rPr lang="ru-RU" sz="1400" dirty="0">
                <a:solidFill>
                  <a:srgbClr val="212745"/>
                </a:solidFill>
              </a:rPr>
              <a:t>«Художественная лепка» </a:t>
            </a:r>
            <a:r>
              <a:rPr lang="ru-RU" sz="1400" dirty="0" err="1">
                <a:solidFill>
                  <a:srgbClr val="212745"/>
                </a:solidFill>
              </a:rPr>
              <a:t>Жердевского</a:t>
            </a:r>
            <a:r>
              <a:rPr lang="ru-RU" sz="1400" dirty="0">
                <a:solidFill>
                  <a:srgbClr val="212745"/>
                </a:solidFill>
              </a:rPr>
              <a:t> </a:t>
            </a:r>
            <a:r>
              <a:rPr lang="ru-RU" sz="1400" dirty="0" smtClean="0">
                <a:solidFill>
                  <a:srgbClr val="212745"/>
                </a:solidFill>
              </a:rPr>
              <a:t>ДДТ </a:t>
            </a:r>
            <a:r>
              <a:rPr lang="ru-RU" sz="1400" dirty="0" err="1" smtClean="0">
                <a:solidFill>
                  <a:srgbClr val="212745"/>
                </a:solidFill>
              </a:rPr>
              <a:t>Аванесян</a:t>
            </a:r>
            <a:r>
              <a:rPr lang="ru-RU" sz="1400" dirty="0" smtClean="0">
                <a:solidFill>
                  <a:srgbClr val="212745"/>
                </a:solidFill>
              </a:rPr>
              <a:t> Виктория.</a:t>
            </a:r>
            <a:endParaRPr lang="ru-RU" dirty="0"/>
          </a:p>
        </p:txBody>
      </p:sp>
      <p:pic>
        <p:nvPicPr>
          <p:cNvPr id="2050" name="Picture 2" descr="D:\HONOR 9 LITE\IMG_20191210_153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3960440" cy="528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6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0"/>
            <a:ext cx="5966666" cy="2423346"/>
          </a:xfrm>
        </p:spPr>
        <p:txBody>
          <a:bodyPr/>
          <a:lstStyle/>
          <a:p>
            <a:r>
              <a:rPr lang="ru-RU" dirty="0" smtClean="0"/>
              <a:t>Зайка.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96136" y="5233833"/>
            <a:ext cx="3132900" cy="835460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>
                <a:solidFill>
                  <a:srgbClr val="212745"/>
                </a:solidFill>
              </a:rPr>
              <a:t>Выполнила обучающаяся </a:t>
            </a:r>
            <a:r>
              <a:rPr lang="ru-RU" sz="1400" dirty="0" smtClean="0">
                <a:solidFill>
                  <a:srgbClr val="212745"/>
                </a:solidFill>
              </a:rPr>
              <a:t>объединения </a:t>
            </a:r>
            <a:r>
              <a:rPr lang="ru-RU" sz="1400" dirty="0">
                <a:solidFill>
                  <a:srgbClr val="212745"/>
                </a:solidFill>
              </a:rPr>
              <a:t>«Художественная лепка» </a:t>
            </a:r>
            <a:r>
              <a:rPr lang="ru-RU" sz="1400" dirty="0" err="1">
                <a:solidFill>
                  <a:srgbClr val="212745"/>
                </a:solidFill>
              </a:rPr>
              <a:t>Жердевского</a:t>
            </a:r>
            <a:r>
              <a:rPr lang="ru-RU" sz="1400" dirty="0">
                <a:solidFill>
                  <a:srgbClr val="212745"/>
                </a:solidFill>
              </a:rPr>
              <a:t> </a:t>
            </a:r>
            <a:r>
              <a:rPr lang="ru-RU" sz="1400" dirty="0" smtClean="0">
                <a:solidFill>
                  <a:srgbClr val="212745"/>
                </a:solidFill>
              </a:rPr>
              <a:t>ДДТ Иваненко Юлия.</a:t>
            </a:r>
            <a:endParaRPr lang="ru-RU" dirty="0"/>
          </a:p>
        </p:txBody>
      </p:sp>
      <p:pic>
        <p:nvPicPr>
          <p:cNvPr id="3074" name="Picture 2" descr="D:\HONOR 9 LITE\IMG_20191210_1633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7000" y="-16383000"/>
            <a:ext cx="5040000" cy="6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HONOR 9 LITE\IMG_20191210_163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02478" cy="5736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36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5966666" cy="2423346"/>
          </a:xfrm>
        </p:spPr>
        <p:txBody>
          <a:bodyPr/>
          <a:lstStyle/>
          <a:p>
            <a:r>
              <a:rPr lang="ru-RU" dirty="0" smtClean="0"/>
              <a:t>Подсолнухи.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36096" y="5373216"/>
            <a:ext cx="3492940" cy="835460"/>
          </a:xfrm>
        </p:spPr>
        <p:txBody>
          <a:bodyPr/>
          <a:lstStyle/>
          <a:p>
            <a:r>
              <a:rPr lang="ru-RU" sz="1300" dirty="0">
                <a:solidFill>
                  <a:srgbClr val="212745"/>
                </a:solidFill>
              </a:rPr>
              <a:t>Выполнила обучающаяся </a:t>
            </a:r>
            <a:r>
              <a:rPr lang="ru-RU" sz="1300" dirty="0" smtClean="0">
                <a:solidFill>
                  <a:srgbClr val="212745"/>
                </a:solidFill>
              </a:rPr>
              <a:t>объединения </a:t>
            </a:r>
            <a:r>
              <a:rPr lang="ru-RU" sz="1300" dirty="0">
                <a:solidFill>
                  <a:srgbClr val="212745"/>
                </a:solidFill>
              </a:rPr>
              <a:t>«Художественная лепка» </a:t>
            </a:r>
            <a:r>
              <a:rPr lang="ru-RU" sz="1300" dirty="0" err="1">
                <a:solidFill>
                  <a:srgbClr val="212745"/>
                </a:solidFill>
              </a:rPr>
              <a:t>Жердевского</a:t>
            </a:r>
            <a:r>
              <a:rPr lang="ru-RU" sz="1300" dirty="0">
                <a:solidFill>
                  <a:srgbClr val="212745"/>
                </a:solidFill>
              </a:rPr>
              <a:t> </a:t>
            </a:r>
            <a:r>
              <a:rPr lang="ru-RU" sz="1300" dirty="0" smtClean="0">
                <a:solidFill>
                  <a:srgbClr val="212745"/>
                </a:solidFill>
              </a:rPr>
              <a:t>ДДТ </a:t>
            </a:r>
            <a:r>
              <a:rPr lang="ru-RU" sz="1300" dirty="0" err="1" smtClean="0">
                <a:solidFill>
                  <a:srgbClr val="212745"/>
                </a:solidFill>
              </a:rPr>
              <a:t>Джагетян</a:t>
            </a:r>
            <a:r>
              <a:rPr lang="ru-RU" sz="1300" dirty="0" smtClean="0">
                <a:solidFill>
                  <a:srgbClr val="212745"/>
                </a:solidFill>
              </a:rPr>
              <a:t> Магдалина.</a:t>
            </a:r>
            <a:endParaRPr lang="ru-RU" dirty="0"/>
          </a:p>
        </p:txBody>
      </p:sp>
      <p:pic>
        <p:nvPicPr>
          <p:cNvPr id="4098" name="Picture 2" descr="D:\HONOR 9 LITE\IMG_20191106_162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3223294" cy="429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76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332656"/>
            <a:ext cx="4184453" cy="2423346"/>
          </a:xfrm>
        </p:spPr>
        <p:txBody>
          <a:bodyPr/>
          <a:lstStyle/>
          <a:p>
            <a:r>
              <a:rPr lang="ru-RU" dirty="0" smtClean="0"/>
              <a:t>Тамбовский волк.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4128" y="5301208"/>
            <a:ext cx="3204908" cy="835460"/>
          </a:xfrm>
        </p:spPr>
        <p:txBody>
          <a:bodyPr/>
          <a:lstStyle/>
          <a:p>
            <a:r>
              <a:rPr lang="ru-RU" sz="1300" dirty="0">
                <a:solidFill>
                  <a:srgbClr val="212745"/>
                </a:solidFill>
              </a:rPr>
              <a:t>Выполнила обучающаяся </a:t>
            </a:r>
            <a:r>
              <a:rPr lang="ru-RU" sz="1300" dirty="0" smtClean="0">
                <a:solidFill>
                  <a:srgbClr val="212745"/>
                </a:solidFill>
              </a:rPr>
              <a:t>объединения «Художественная </a:t>
            </a:r>
            <a:r>
              <a:rPr lang="ru-RU" sz="1300" dirty="0">
                <a:solidFill>
                  <a:srgbClr val="212745"/>
                </a:solidFill>
              </a:rPr>
              <a:t>лепка» </a:t>
            </a:r>
            <a:r>
              <a:rPr lang="ru-RU" sz="1300" dirty="0" err="1">
                <a:solidFill>
                  <a:srgbClr val="212745"/>
                </a:solidFill>
              </a:rPr>
              <a:t>Жердевского</a:t>
            </a:r>
            <a:r>
              <a:rPr lang="ru-RU" sz="1300" dirty="0">
                <a:solidFill>
                  <a:srgbClr val="212745"/>
                </a:solidFill>
              </a:rPr>
              <a:t> </a:t>
            </a:r>
            <a:r>
              <a:rPr lang="ru-RU" sz="1300" dirty="0" smtClean="0">
                <a:solidFill>
                  <a:srgbClr val="212745"/>
                </a:solidFill>
              </a:rPr>
              <a:t>ДДТ Ванцова Варвара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563888" cy="475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4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257" y="548680"/>
            <a:ext cx="5084045" cy="2423346"/>
          </a:xfrm>
        </p:spPr>
        <p:txBody>
          <a:bodyPr/>
          <a:lstStyle/>
          <a:p>
            <a:r>
              <a:rPr lang="ru-RU" dirty="0" smtClean="0"/>
              <a:t>Мишутка и мёд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24128" y="5085184"/>
            <a:ext cx="3204908" cy="835460"/>
          </a:xfrm>
        </p:spPr>
        <p:txBody>
          <a:bodyPr/>
          <a:lstStyle/>
          <a:p>
            <a:r>
              <a:rPr lang="ru-RU" sz="1300" dirty="0" smtClean="0">
                <a:solidFill>
                  <a:srgbClr val="212745"/>
                </a:solidFill>
              </a:rPr>
              <a:t>Выполнил обучающийся объединения </a:t>
            </a:r>
            <a:r>
              <a:rPr lang="ru-RU" sz="1300" dirty="0">
                <a:solidFill>
                  <a:srgbClr val="212745"/>
                </a:solidFill>
              </a:rPr>
              <a:t>«Художественная лепка» </a:t>
            </a:r>
            <a:r>
              <a:rPr lang="ru-RU" sz="1300" dirty="0" err="1">
                <a:solidFill>
                  <a:srgbClr val="212745"/>
                </a:solidFill>
              </a:rPr>
              <a:t>Жердевского</a:t>
            </a:r>
            <a:r>
              <a:rPr lang="ru-RU" sz="1300" dirty="0">
                <a:solidFill>
                  <a:srgbClr val="212745"/>
                </a:solidFill>
              </a:rPr>
              <a:t> </a:t>
            </a:r>
            <a:r>
              <a:rPr lang="ru-RU" sz="1300" dirty="0" smtClean="0">
                <a:solidFill>
                  <a:srgbClr val="212745"/>
                </a:solidFill>
              </a:rPr>
              <a:t>ДДТ Рудаков Артём.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351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92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5966666" cy="2423346"/>
          </a:xfrm>
        </p:spPr>
        <p:txBody>
          <a:bodyPr/>
          <a:lstStyle/>
          <a:p>
            <a:r>
              <a:rPr lang="ru-RU" dirty="0" smtClean="0"/>
              <a:t>Барыня с младенцем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192" y="5229200"/>
            <a:ext cx="2700852" cy="835460"/>
          </a:xfrm>
        </p:spPr>
        <p:txBody>
          <a:bodyPr>
            <a:normAutofit lnSpcReduction="10000"/>
          </a:bodyPr>
          <a:lstStyle/>
          <a:p>
            <a:r>
              <a:rPr lang="ru-RU" sz="1300" dirty="0">
                <a:solidFill>
                  <a:srgbClr val="212745"/>
                </a:solidFill>
              </a:rPr>
              <a:t>Выполнил </a:t>
            </a:r>
            <a:r>
              <a:rPr lang="ru-RU" sz="1300" dirty="0" smtClean="0">
                <a:solidFill>
                  <a:srgbClr val="212745"/>
                </a:solidFill>
              </a:rPr>
              <a:t>обучающийся объединения </a:t>
            </a:r>
            <a:r>
              <a:rPr lang="ru-RU" sz="1300" dirty="0">
                <a:solidFill>
                  <a:srgbClr val="212745"/>
                </a:solidFill>
              </a:rPr>
              <a:t>«Художественная лепка» </a:t>
            </a:r>
            <a:r>
              <a:rPr lang="ru-RU" sz="1300" dirty="0" err="1">
                <a:solidFill>
                  <a:srgbClr val="212745"/>
                </a:solidFill>
              </a:rPr>
              <a:t>Жердевского</a:t>
            </a:r>
            <a:r>
              <a:rPr lang="ru-RU" sz="1300" dirty="0">
                <a:solidFill>
                  <a:srgbClr val="212745"/>
                </a:solidFill>
              </a:rPr>
              <a:t> </a:t>
            </a:r>
            <a:r>
              <a:rPr lang="ru-RU" sz="1300" dirty="0" smtClean="0">
                <a:solidFill>
                  <a:srgbClr val="212745"/>
                </a:solidFill>
              </a:rPr>
              <a:t>ДДТ </a:t>
            </a:r>
            <a:r>
              <a:rPr lang="ru-RU" sz="1300" dirty="0" err="1" smtClean="0">
                <a:solidFill>
                  <a:srgbClr val="212745"/>
                </a:solidFill>
              </a:rPr>
              <a:t>Никишкин</a:t>
            </a:r>
            <a:r>
              <a:rPr lang="ru-RU" sz="1300" dirty="0" smtClean="0">
                <a:solidFill>
                  <a:srgbClr val="212745"/>
                </a:solidFill>
              </a:rPr>
              <a:t> Серафим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51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476672"/>
            <a:ext cx="4220309" cy="2423346"/>
          </a:xfrm>
        </p:spPr>
        <p:txBody>
          <a:bodyPr/>
          <a:lstStyle/>
          <a:p>
            <a:r>
              <a:rPr lang="ru-RU" dirty="0" smtClean="0"/>
              <a:t>Барыня с цветами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68144" y="5061506"/>
            <a:ext cx="2802142" cy="835460"/>
          </a:xfrm>
        </p:spPr>
        <p:txBody>
          <a:bodyPr>
            <a:normAutofit lnSpcReduction="10000"/>
          </a:bodyPr>
          <a:lstStyle/>
          <a:p>
            <a:r>
              <a:rPr lang="ru-RU" sz="1300" dirty="0">
                <a:solidFill>
                  <a:srgbClr val="212745"/>
                </a:solidFill>
              </a:rPr>
              <a:t>Выполнила обучающаяся </a:t>
            </a:r>
            <a:r>
              <a:rPr lang="ru-RU" sz="1300" dirty="0" smtClean="0">
                <a:solidFill>
                  <a:srgbClr val="212745"/>
                </a:solidFill>
              </a:rPr>
              <a:t>объединения </a:t>
            </a:r>
            <a:r>
              <a:rPr lang="ru-RU" sz="1300" dirty="0">
                <a:solidFill>
                  <a:srgbClr val="212745"/>
                </a:solidFill>
              </a:rPr>
              <a:t>«Художественная лепка» </a:t>
            </a:r>
            <a:r>
              <a:rPr lang="ru-RU" sz="1300" dirty="0" err="1">
                <a:solidFill>
                  <a:srgbClr val="212745"/>
                </a:solidFill>
              </a:rPr>
              <a:t>Жердевского</a:t>
            </a:r>
            <a:r>
              <a:rPr lang="ru-RU" sz="1300" dirty="0">
                <a:solidFill>
                  <a:srgbClr val="212745"/>
                </a:solidFill>
              </a:rPr>
              <a:t> </a:t>
            </a:r>
            <a:r>
              <a:rPr lang="ru-RU" sz="1300" dirty="0" smtClean="0">
                <a:solidFill>
                  <a:srgbClr val="212745"/>
                </a:solidFill>
              </a:rPr>
              <a:t>ДДТ </a:t>
            </a:r>
            <a:r>
              <a:rPr lang="ru-RU" sz="1300" dirty="0" err="1" smtClean="0">
                <a:solidFill>
                  <a:srgbClr val="212745"/>
                </a:solidFill>
              </a:rPr>
              <a:t>Пеньшина</a:t>
            </a:r>
            <a:r>
              <a:rPr lang="ru-RU" sz="1300" dirty="0" smtClean="0">
                <a:solidFill>
                  <a:srgbClr val="212745"/>
                </a:solidFill>
              </a:rPr>
              <a:t> Дарья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24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7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</TotalTime>
  <Words>182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Интерактивная выставка детских работ объединения «Художественная лепка»  «Волшебство из пластилина» </vt:lpstr>
      <vt:lpstr>Сказочный домик Эльфов</vt:lpstr>
      <vt:lpstr>Избушка на курьих ножках.</vt:lpstr>
      <vt:lpstr>Зайка.</vt:lpstr>
      <vt:lpstr>Подсолнухи.</vt:lpstr>
      <vt:lpstr>Тамбовский волк.</vt:lpstr>
      <vt:lpstr>Мишутка и мёд</vt:lpstr>
      <vt:lpstr>Барыня с младенцем</vt:lpstr>
      <vt:lpstr>Барыня с цветами</vt:lpstr>
      <vt:lpstr>Натюрморт «Арбуз с виноградом»</vt:lpstr>
      <vt:lpstr>Утка на пляже</vt:lpstr>
      <vt:lpstr>Рябина</vt:lpstr>
      <vt:lpstr>Розовый слон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выставка детских работ объединение «Художественная лепка»</dc:title>
  <dc:creator>user</dc:creator>
  <cp:lastModifiedBy>user</cp:lastModifiedBy>
  <cp:revision>5</cp:revision>
  <dcterms:created xsi:type="dcterms:W3CDTF">2020-05-21T10:04:25Z</dcterms:created>
  <dcterms:modified xsi:type="dcterms:W3CDTF">2020-05-21T10:50:37Z</dcterms:modified>
</cp:coreProperties>
</file>